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99BA8-5BC1-64B8-C42F-9942312F1BD5}" v="51" dt="2026-04-20T10:15:21.170"/>
    <p1510:client id="{E7A6BEED-504F-C719-82BF-13863028B5FA}" v="20" dt="2026-04-20T10:07:30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5932D-0F71-F98B-BB97-A43870D5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964" r="9702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ELEKTRONICKÝ MINIHERBÁŘ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Matyáš Balon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/>
              <a:t>Orsej jarní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814" y="2872899"/>
            <a:ext cx="371681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Český </a:t>
            </a:r>
            <a:r>
              <a:rPr lang="en-US" sz="1900" dirty="0" err="1"/>
              <a:t>název</a:t>
            </a:r>
            <a:r>
              <a:rPr lang="en-US" sz="1900" dirty="0"/>
              <a:t>: Orsej </a:t>
            </a:r>
            <a:r>
              <a:rPr lang="en-US" sz="1900" dirty="0" err="1"/>
              <a:t>jarní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Latinský</a:t>
            </a:r>
            <a:r>
              <a:rPr lang="en-US" sz="1900" dirty="0"/>
              <a:t> </a:t>
            </a:r>
            <a:r>
              <a:rPr lang="en-US" sz="1900" dirty="0" err="1"/>
              <a:t>název</a:t>
            </a:r>
            <a:r>
              <a:rPr lang="en-US" sz="1900" dirty="0"/>
              <a:t>: </a:t>
            </a:r>
            <a:r>
              <a:rPr lang="en-US" sz="1900" dirty="0" err="1"/>
              <a:t>Ficaria</a:t>
            </a:r>
            <a:r>
              <a:rPr lang="en-US" sz="1900" dirty="0"/>
              <a:t> verna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Lokalita</a:t>
            </a:r>
            <a:r>
              <a:rPr lang="en-US" sz="1900" dirty="0"/>
              <a:t>: </a:t>
            </a:r>
            <a:r>
              <a:rPr lang="en-US" sz="1900" dirty="0" err="1"/>
              <a:t>Sedliště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Datum </a:t>
            </a:r>
            <a:r>
              <a:rPr lang="en-US" sz="1900" dirty="0" err="1"/>
              <a:t>fotografování</a:t>
            </a:r>
            <a:r>
              <a:rPr lang="en-US" sz="1900" dirty="0"/>
              <a:t>: </a:t>
            </a:r>
            <a:r>
              <a:rPr lang="cs-CZ" sz="1900" dirty="0"/>
              <a:t>16.4.</a:t>
            </a:r>
            <a:r>
              <a:rPr lang="en-US" sz="1900" dirty="0"/>
              <a:t>2026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Určil</a:t>
            </a:r>
            <a:r>
              <a:rPr lang="en-US" sz="1900" dirty="0"/>
              <a:t>: Matyáš Balon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801F8-42FC-D359-7222-5ADF87A5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dirty="0" err="1"/>
              <a:t>Violk</a:t>
            </a:r>
            <a:r>
              <a:rPr lang="cs-CZ" sz="4700" dirty="0"/>
              <a:t>a</a:t>
            </a:r>
            <a:endParaRPr lang="en-US" sz="47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549" y="2872899"/>
            <a:ext cx="3738084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Český </a:t>
            </a:r>
            <a:r>
              <a:rPr lang="en-US" sz="2000" dirty="0" err="1"/>
              <a:t>název</a:t>
            </a:r>
            <a:r>
              <a:rPr lang="en-US" sz="2000" dirty="0"/>
              <a:t>: </a:t>
            </a:r>
            <a:r>
              <a:rPr lang="en-US" sz="2000" dirty="0" err="1"/>
              <a:t>Violk</a:t>
            </a:r>
            <a:r>
              <a:rPr lang="cs-CZ" sz="2000" dirty="0"/>
              <a:t>a</a:t>
            </a:r>
            <a:endParaRPr lang="en-US" sz="2000" dirty="0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Latinský</a:t>
            </a:r>
            <a:r>
              <a:rPr lang="en-US" sz="2000" dirty="0"/>
              <a:t> </a:t>
            </a:r>
            <a:r>
              <a:rPr lang="en-US" sz="2000" dirty="0" err="1"/>
              <a:t>název</a:t>
            </a:r>
            <a:r>
              <a:rPr lang="en-US" sz="2000" dirty="0"/>
              <a:t>: Viola sp.</a:t>
            </a:r>
            <a:endParaRPr lang="en-US" sz="2000" dirty="0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Lokalita</a:t>
            </a:r>
            <a:r>
              <a:rPr lang="en-US" sz="2000" dirty="0"/>
              <a:t>: </a:t>
            </a:r>
            <a:r>
              <a:rPr lang="en-US" sz="2000" dirty="0" err="1"/>
              <a:t>Sedliště</a:t>
            </a:r>
            <a:endParaRPr lang="en-US" sz="2000" dirty="0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Datum </a:t>
            </a:r>
            <a:r>
              <a:rPr lang="en-US" sz="2000" dirty="0" err="1"/>
              <a:t>fotografování</a:t>
            </a:r>
            <a:r>
              <a:rPr lang="en-US" sz="2000" dirty="0"/>
              <a:t>: </a:t>
            </a:r>
            <a:r>
              <a:rPr lang="cs-CZ" sz="2000" dirty="0"/>
              <a:t>16.4.</a:t>
            </a:r>
            <a:r>
              <a:rPr lang="en-US" sz="2000" dirty="0"/>
              <a:t>2026 </a:t>
            </a:r>
            <a:endParaRPr lang="cs-CZ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Určil</a:t>
            </a:r>
            <a:r>
              <a:rPr lang="en-US" sz="2000" dirty="0"/>
              <a:t>: Matyáš Balon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5" name="Picture 4" descr="C04CC916-FBD5-42A9-89CE-E1676DC52610.jpeg">
            <a:extLst>
              <a:ext uri="{FF2B5EF4-FFF2-40B4-BE49-F238E27FC236}">
                <a16:creationId xmlns:a16="http://schemas.microsoft.com/office/drawing/2014/main" id="{8ADF766D-8D3E-626E-E6CB-A8874DED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/>
              <a:t>Sasanka hajní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508" y="2872899"/>
            <a:ext cx="3621126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Český</a:t>
            </a:r>
            <a:r>
              <a:rPr lang="en-US" sz="1900" dirty="0"/>
              <a:t> </a:t>
            </a:r>
            <a:r>
              <a:rPr lang="en-US" sz="1900" dirty="0" err="1"/>
              <a:t>název</a:t>
            </a:r>
            <a:r>
              <a:rPr lang="en-US" sz="1900" dirty="0"/>
              <a:t>: </a:t>
            </a:r>
            <a:r>
              <a:rPr lang="en-US" sz="1900" dirty="0" err="1"/>
              <a:t>Sasanka</a:t>
            </a:r>
            <a:r>
              <a:rPr lang="en-US" sz="1900" dirty="0"/>
              <a:t> </a:t>
            </a:r>
            <a:r>
              <a:rPr lang="en-US" sz="1900" dirty="0" err="1"/>
              <a:t>hajní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Latinský </a:t>
            </a:r>
            <a:r>
              <a:rPr lang="en-US" sz="1900" dirty="0" err="1"/>
              <a:t>název</a:t>
            </a:r>
            <a:r>
              <a:rPr lang="en-US" sz="1900" dirty="0"/>
              <a:t>: </a:t>
            </a:r>
            <a:r>
              <a:rPr lang="en-US" sz="1900" dirty="0" err="1"/>
              <a:t>Anemonoides</a:t>
            </a:r>
            <a:r>
              <a:rPr lang="en-US" sz="1900" dirty="0"/>
              <a:t> </a:t>
            </a:r>
            <a:r>
              <a:rPr lang="cs-CZ" sz="1900" dirty="0"/>
              <a:t>    </a:t>
            </a:r>
            <a:r>
              <a:rPr lang="en-US" sz="1900" dirty="0" err="1"/>
              <a:t>nemorosa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Lokalita</a:t>
            </a:r>
            <a:r>
              <a:rPr lang="en-US" sz="1900" dirty="0"/>
              <a:t>: </a:t>
            </a:r>
            <a:r>
              <a:rPr lang="en-US" sz="1900" dirty="0" err="1"/>
              <a:t>Sedliště</a:t>
            </a:r>
            <a:endParaRPr lang="en-US" sz="19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Datum </a:t>
            </a:r>
            <a:r>
              <a:rPr lang="en-US" sz="1900" dirty="0" err="1"/>
              <a:t>fotografování</a:t>
            </a:r>
            <a:r>
              <a:rPr lang="en-US" sz="1900" dirty="0"/>
              <a:t>: </a:t>
            </a:r>
            <a:r>
              <a:rPr lang="cs-CZ" sz="1900" dirty="0"/>
              <a:t>16.4.</a:t>
            </a:r>
            <a:r>
              <a:rPr lang="en-US" sz="1900" dirty="0"/>
              <a:t>2026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Určil</a:t>
            </a:r>
            <a:r>
              <a:rPr lang="en-US" sz="1900" dirty="0"/>
              <a:t>: Matyáš Balon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8C18E-0EB5-817F-5694-668ED025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/>
              <a:t>Prvosenka jarní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549" y="2872899"/>
            <a:ext cx="3934045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Český</a:t>
            </a:r>
            <a:r>
              <a:rPr lang="en-US" sz="2000" dirty="0"/>
              <a:t> </a:t>
            </a:r>
            <a:r>
              <a:rPr lang="en-US" sz="2000" dirty="0" err="1"/>
              <a:t>název</a:t>
            </a:r>
            <a:r>
              <a:rPr lang="en-US" sz="2000" dirty="0"/>
              <a:t>: </a:t>
            </a:r>
            <a:r>
              <a:rPr lang="en-US" sz="2000" dirty="0" err="1"/>
              <a:t>Prvosenka</a:t>
            </a:r>
            <a:r>
              <a:rPr lang="en-US" sz="2000" dirty="0"/>
              <a:t> </a:t>
            </a:r>
            <a:r>
              <a:rPr lang="en-US" sz="2000" dirty="0" err="1"/>
              <a:t>jarní</a:t>
            </a:r>
            <a:endParaRPr lang="en-US" sz="2000" dirty="0" err="1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Latinský</a:t>
            </a:r>
            <a:r>
              <a:rPr lang="en-US" sz="2000" dirty="0"/>
              <a:t> </a:t>
            </a:r>
            <a:r>
              <a:rPr lang="en-US" sz="2000" dirty="0" err="1"/>
              <a:t>název</a:t>
            </a:r>
            <a:r>
              <a:rPr lang="en-US" sz="2000" dirty="0"/>
              <a:t>: Primula </a:t>
            </a:r>
            <a:r>
              <a:rPr lang="en-US" sz="2000" dirty="0" err="1"/>
              <a:t>veris</a:t>
            </a:r>
            <a:endParaRPr lang="en-US" sz="2000" dirty="0" err="1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Lokalita</a:t>
            </a:r>
            <a:r>
              <a:rPr lang="en-US" sz="2000" dirty="0"/>
              <a:t>: </a:t>
            </a:r>
            <a:r>
              <a:rPr lang="en-US" sz="2000" dirty="0" err="1"/>
              <a:t>Sedliště</a:t>
            </a:r>
            <a:endParaRPr lang="en-US" sz="2000" dirty="0" err="1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Datum </a:t>
            </a:r>
            <a:r>
              <a:rPr lang="en-US" sz="2000" dirty="0" err="1"/>
              <a:t>fotografování</a:t>
            </a:r>
            <a:r>
              <a:rPr lang="en-US" sz="2000" dirty="0"/>
              <a:t>: </a:t>
            </a:r>
            <a:r>
              <a:rPr lang="cs-CZ" sz="2000" dirty="0"/>
              <a:t>16.4.</a:t>
            </a:r>
            <a:r>
              <a:rPr lang="en-US" sz="2000" dirty="0"/>
              <a:t>2026</a:t>
            </a:r>
            <a:endParaRPr lang="en-US" sz="2000" dirty="0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Určil</a:t>
            </a:r>
            <a:r>
              <a:rPr lang="en-US" sz="2000" dirty="0"/>
              <a:t>: Matyáš Balon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5" name="Picture 4" descr="70F7AC52-8DD5-4CB6-AD09-F11FBE120FE4.jpeg">
            <a:extLst>
              <a:ext uri="{FF2B5EF4-FFF2-40B4-BE49-F238E27FC236}">
                <a16:creationId xmlns:a16="http://schemas.microsoft.com/office/drawing/2014/main" id="{DFA3738A-D455-83A7-F1C2-C5106DAE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95" r="17884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dirty="0" err="1">
                <a:ea typeface="Calibri"/>
                <a:cs typeface="Calibri"/>
              </a:rPr>
              <a:t>Řeřišnice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390" y="2904071"/>
            <a:ext cx="3701386" cy="3632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Český</a:t>
            </a:r>
            <a:r>
              <a:rPr lang="en-US" sz="1900" dirty="0"/>
              <a:t> </a:t>
            </a:r>
            <a:r>
              <a:rPr lang="en-US" sz="1900" dirty="0" err="1"/>
              <a:t>název</a:t>
            </a:r>
            <a:r>
              <a:rPr lang="en-US" sz="1900" dirty="0"/>
              <a:t>: </a:t>
            </a:r>
            <a:r>
              <a:rPr lang="en-US" sz="1900" dirty="0" err="1"/>
              <a:t>Řeřišnice</a:t>
            </a:r>
            <a:r>
              <a:rPr lang="en-US" sz="1900" dirty="0"/>
              <a:t> </a:t>
            </a:r>
            <a:r>
              <a:rPr lang="en-US" sz="1900" dirty="0" err="1"/>
              <a:t>luční</a:t>
            </a:r>
            <a:endParaRPr lang="en-US" sz="1900" dirty="0" err="1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Latinský</a:t>
            </a:r>
            <a:r>
              <a:rPr lang="en-US" sz="1900" dirty="0"/>
              <a:t> </a:t>
            </a:r>
            <a:r>
              <a:rPr lang="en-US" sz="1900" dirty="0" err="1"/>
              <a:t>název</a:t>
            </a:r>
            <a:r>
              <a:rPr lang="en-US" sz="1900" dirty="0"/>
              <a:t>: Cardamine sp.</a:t>
            </a:r>
            <a:endParaRPr lang="en-US" sz="1900" dirty="0" err="1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Lokalita</a:t>
            </a:r>
            <a:r>
              <a:rPr lang="en-US" sz="1900" dirty="0"/>
              <a:t>: </a:t>
            </a:r>
            <a:r>
              <a:rPr lang="en-US" sz="1900" dirty="0" err="1"/>
              <a:t>Sedliště</a:t>
            </a:r>
            <a:endParaRPr lang="en-US" sz="1900" dirty="0" err="1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Datum </a:t>
            </a:r>
            <a:r>
              <a:rPr lang="en-US" sz="1900" dirty="0" err="1"/>
              <a:t>fotografování</a:t>
            </a:r>
            <a:r>
              <a:rPr lang="en-US" sz="1900" dirty="0"/>
              <a:t>: </a:t>
            </a:r>
            <a:r>
              <a:rPr lang="cs-CZ" sz="1900" dirty="0"/>
              <a:t>16.4.</a:t>
            </a:r>
            <a:r>
              <a:rPr lang="en-US" sz="1900" dirty="0"/>
              <a:t>2026</a:t>
            </a:r>
            <a:endParaRPr lang="en-US" sz="1900" dirty="0"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Určil</a:t>
            </a:r>
            <a:r>
              <a:rPr lang="en-US" sz="1900" dirty="0"/>
              <a:t>: Matyáš Balon</a:t>
            </a:r>
            <a:endParaRPr lang="en-US" sz="1900" dirty="0">
              <a:ea typeface="Calibri"/>
              <a:cs typeface="Calibri"/>
            </a:endParaRPr>
          </a:p>
        </p:txBody>
      </p:sp>
      <p:pic>
        <p:nvPicPr>
          <p:cNvPr id="3" name="Picture 2" descr="EC693F03-8540-463F-81EC-86439D4BD58A.jpeg"/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</Words>
  <Application>Microsoft Office PowerPoint</Application>
  <PresentationFormat>Předvádění na obrazovce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ELEKTRONICKÝ MINIHERBÁŘ</vt:lpstr>
      <vt:lpstr>Orsej jarní</vt:lpstr>
      <vt:lpstr>Violka</vt:lpstr>
      <vt:lpstr>Sasanka hajní</vt:lpstr>
      <vt:lpstr>Prvosenka jarní</vt:lpstr>
      <vt:lpstr>Řeřišnice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Markéta Bonková</cp:lastModifiedBy>
  <cp:revision>49</cp:revision>
  <dcterms:created xsi:type="dcterms:W3CDTF">2013-01-27T09:14:16Z</dcterms:created>
  <dcterms:modified xsi:type="dcterms:W3CDTF">2026-05-03T19:59:09Z</dcterms:modified>
  <cp:category/>
</cp:coreProperties>
</file>